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
  </p:notesMasterIdLst>
  <p:sldIdLst>
    <p:sldId id="256" r:id="rId2"/>
    <p:sldId id="258" r:id="rId3"/>
    <p:sldId id="260" r:id="rId4"/>
    <p:sldId id="261" r:id="rId5"/>
    <p:sldId id="262"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23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9" autoAdjust="0"/>
    <p:restoredTop sz="94660"/>
  </p:normalViewPr>
  <p:slideViewPr>
    <p:cSldViewPr>
      <p:cViewPr>
        <p:scale>
          <a:sx n="100" d="100"/>
          <a:sy n="100" d="100"/>
        </p:scale>
        <p:origin x="-2334"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C70236-ED6C-4AE4-8D67-994F12AADC2D}" type="datetimeFigureOut">
              <a:rPr lang="en-US" smtClean="0"/>
              <a:t>1/14/2017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8189A-F7F0-42E3-B7A2-0D59EB46873C}" type="slidenum">
              <a:rPr lang="en-US" smtClean="0"/>
              <a:t>‹#›</a:t>
            </a:fld>
            <a:endParaRPr lang="en-US"/>
          </a:p>
        </p:txBody>
      </p:sp>
    </p:spTree>
    <p:extLst>
      <p:ext uri="{BB962C8B-B14F-4D97-AF65-F5344CB8AC3E}">
        <p14:creationId xmlns:p14="http://schemas.microsoft.com/office/powerpoint/2010/main" val="133617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92224" y="6237312"/>
            <a:ext cx="2133600" cy="437133"/>
          </a:xfrm>
        </p:spPr>
        <p:txBody>
          <a:bodyPr/>
          <a:lstStyle>
            <a:lvl1pPr>
              <a:defRPr lang="en-US" smtClean="0"/>
            </a:lvl1pPr>
          </a:lstStyle>
          <a:p>
            <a:fld id="{0EE8B8B6-4221-41F3-B5B4-1EDF75995AAA}" type="datetime1">
              <a:rPr lang="en-US" smtClean="0"/>
              <a:pPr/>
              <a:t>1/14/2017</a:t>
            </a:fld>
            <a:endParaRPr lang="en-US" dirty="0"/>
          </a:p>
        </p:txBody>
      </p:sp>
      <p:sp>
        <p:nvSpPr>
          <p:cNvPr id="5" name="Footer Placeholder 4"/>
          <p:cNvSpPr>
            <a:spLocks noGrp="1"/>
          </p:cNvSpPr>
          <p:nvPr>
            <p:ph type="ftr" sz="quarter" idx="11"/>
          </p:nvPr>
        </p:nvSpPr>
        <p:spPr>
          <a:xfrm>
            <a:off x="3159224" y="6237312"/>
            <a:ext cx="4653136" cy="437133"/>
          </a:xfrm>
        </p:spPr>
        <p:txBody>
          <a:bodyPr/>
          <a:lstStyle>
            <a:lvl1pPr>
              <a:defRPr lang="en-US"/>
            </a:lvl1pPr>
          </a:lstStyle>
          <a:p>
            <a:endParaRPr lang="en-US" dirty="0"/>
          </a:p>
        </p:txBody>
      </p:sp>
      <p:sp>
        <p:nvSpPr>
          <p:cNvPr id="6" name="Slide Number Placeholder 5"/>
          <p:cNvSpPr>
            <a:spLocks noGrp="1"/>
          </p:cNvSpPr>
          <p:nvPr>
            <p:ph type="sldNum" sz="quarter" idx="12"/>
          </p:nvPr>
        </p:nvSpPr>
        <p:spPr>
          <a:xfrm>
            <a:off x="8316416" y="6237312"/>
            <a:ext cx="432048" cy="437133"/>
          </a:xfrm>
        </p:spPr>
        <p:txBody>
          <a:bodyPr/>
          <a:lstStyle>
            <a:lvl1pPr>
              <a:defRPr lang="en-US" smtClean="0">
                <a:solidFill>
                  <a:schemeClr val="bg1"/>
                </a:solidFill>
                <a:latin typeface="+mj-lt"/>
              </a:defRPr>
            </a:lvl1pPr>
          </a:lstStyle>
          <a:p>
            <a:fld id="{651395A8-D1D7-4BEA-86A3-82F6726A43B4}" type="slidenum">
              <a:rPr lang="en-US" smtClean="0"/>
              <a:pPr/>
              <a:t>‹#›</a:t>
            </a:fld>
            <a:endParaRPr lang="en-US" dirty="0"/>
          </a:p>
        </p:txBody>
      </p:sp>
    </p:spTree>
    <p:extLst>
      <p:ext uri="{BB962C8B-B14F-4D97-AF65-F5344CB8AC3E}">
        <p14:creationId xmlns:p14="http://schemas.microsoft.com/office/powerpoint/2010/main" val="14784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37313"/>
            <a:ext cx="2133600" cy="432048"/>
          </a:xfrm>
        </p:spPr>
        <p:txBody>
          <a:bodyPr/>
          <a:lstStyle/>
          <a:p>
            <a:fld id="{B9331917-5569-4CDE-871A-643FCF1A713B}" type="datetime1">
              <a:rPr lang="en-US" smtClean="0"/>
              <a:t>1/14/2017</a:t>
            </a:fld>
            <a:endParaRPr lang="en-US" dirty="0"/>
          </a:p>
        </p:txBody>
      </p:sp>
      <p:sp>
        <p:nvSpPr>
          <p:cNvPr id="5" name="Footer Placeholder 4"/>
          <p:cNvSpPr>
            <a:spLocks noGrp="1"/>
          </p:cNvSpPr>
          <p:nvPr>
            <p:ph type="ftr" sz="quarter" idx="11"/>
          </p:nvPr>
        </p:nvSpPr>
        <p:spPr>
          <a:xfrm>
            <a:off x="3124200" y="6237313"/>
            <a:ext cx="5048200" cy="432048"/>
          </a:xfrm>
        </p:spPr>
        <p:txBody>
          <a:bodyPr/>
          <a:lstStyle/>
          <a:p>
            <a:endParaRPr lang="en-US" dirty="0"/>
          </a:p>
        </p:txBody>
      </p:sp>
      <p:sp>
        <p:nvSpPr>
          <p:cNvPr id="6" name="Slide Number Placeholder 5"/>
          <p:cNvSpPr>
            <a:spLocks noGrp="1"/>
          </p:cNvSpPr>
          <p:nvPr>
            <p:ph type="sldNum" sz="quarter" idx="12"/>
          </p:nvPr>
        </p:nvSpPr>
        <p:spPr/>
        <p:txBody>
          <a:bodyPr/>
          <a:lstStyle/>
          <a:p>
            <a:fld id="{651395A8-D1D7-4BEA-86A3-82F6726A43B4}" type="slidenum">
              <a:rPr lang="en-US" smtClean="0"/>
              <a:t>‹#›</a:t>
            </a:fld>
            <a:endParaRPr lang="en-US"/>
          </a:p>
        </p:txBody>
      </p:sp>
    </p:spTree>
    <p:extLst>
      <p:ext uri="{BB962C8B-B14F-4D97-AF65-F5344CB8AC3E}">
        <p14:creationId xmlns:p14="http://schemas.microsoft.com/office/powerpoint/2010/main" val="168838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37313"/>
            <a:ext cx="2133600" cy="432048"/>
          </a:xfrm>
        </p:spPr>
        <p:txBody>
          <a:bodyPr/>
          <a:lstStyle/>
          <a:p>
            <a:fld id="{725CFFD3-5187-4463-9B07-9061B818A24A}" type="datetime1">
              <a:rPr lang="en-US" smtClean="0"/>
              <a:t>1/14/2017</a:t>
            </a:fld>
            <a:endParaRPr lang="en-US" dirty="0"/>
          </a:p>
        </p:txBody>
      </p:sp>
      <p:sp>
        <p:nvSpPr>
          <p:cNvPr id="5" name="Footer Placeholder 4"/>
          <p:cNvSpPr>
            <a:spLocks noGrp="1"/>
          </p:cNvSpPr>
          <p:nvPr>
            <p:ph type="ftr" sz="quarter" idx="11"/>
          </p:nvPr>
        </p:nvSpPr>
        <p:spPr>
          <a:xfrm>
            <a:off x="3124200" y="6237313"/>
            <a:ext cx="5048200" cy="432048"/>
          </a:xfrm>
        </p:spPr>
        <p:txBody>
          <a:bodyPr/>
          <a:lstStyle/>
          <a:p>
            <a:endParaRPr lang="en-US" dirty="0"/>
          </a:p>
        </p:txBody>
      </p:sp>
      <p:sp>
        <p:nvSpPr>
          <p:cNvPr id="6" name="Slide Number Placeholder 5"/>
          <p:cNvSpPr>
            <a:spLocks noGrp="1"/>
          </p:cNvSpPr>
          <p:nvPr>
            <p:ph type="sldNum" sz="quarter" idx="12"/>
          </p:nvPr>
        </p:nvSpPr>
        <p:spPr/>
        <p:txBody>
          <a:bodyPr/>
          <a:lstStyle/>
          <a:p>
            <a:fld id="{651395A8-D1D7-4BEA-86A3-82F6726A43B4}" type="slidenum">
              <a:rPr lang="en-US" smtClean="0"/>
              <a:t>‹#›</a:t>
            </a:fld>
            <a:endParaRPr lang="en-US"/>
          </a:p>
        </p:txBody>
      </p:sp>
    </p:spTree>
    <p:extLst>
      <p:ext uri="{BB962C8B-B14F-4D97-AF65-F5344CB8AC3E}">
        <p14:creationId xmlns:p14="http://schemas.microsoft.com/office/powerpoint/2010/main" val="178590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37313"/>
            <a:ext cx="2133600" cy="432048"/>
          </a:xfrm>
        </p:spPr>
        <p:txBody>
          <a:bodyPr/>
          <a:lstStyle/>
          <a:p>
            <a:fld id="{FE11D875-C091-49D1-80B8-B0023DC1F869}" type="datetime1">
              <a:rPr lang="en-US" smtClean="0"/>
              <a:t>1/14/2017</a:t>
            </a:fld>
            <a:endParaRPr lang="en-US" dirty="0"/>
          </a:p>
        </p:txBody>
      </p:sp>
      <p:sp>
        <p:nvSpPr>
          <p:cNvPr id="5" name="Footer Placeholder 4"/>
          <p:cNvSpPr>
            <a:spLocks noGrp="1"/>
          </p:cNvSpPr>
          <p:nvPr>
            <p:ph type="ftr" sz="quarter" idx="11"/>
          </p:nvPr>
        </p:nvSpPr>
        <p:spPr>
          <a:xfrm>
            <a:off x="3124200" y="6237313"/>
            <a:ext cx="5048200" cy="432048"/>
          </a:xfrm>
        </p:spPr>
        <p:txBody>
          <a:bodyPr/>
          <a:lstStyle/>
          <a:p>
            <a:endParaRPr lang="en-US" dirty="0"/>
          </a:p>
        </p:txBody>
      </p:sp>
      <p:sp>
        <p:nvSpPr>
          <p:cNvPr id="6" name="Slide Number Placeholder 5"/>
          <p:cNvSpPr>
            <a:spLocks noGrp="1"/>
          </p:cNvSpPr>
          <p:nvPr>
            <p:ph type="sldNum" sz="quarter" idx="12"/>
          </p:nvPr>
        </p:nvSpPr>
        <p:spPr>
          <a:xfrm>
            <a:off x="8316416" y="6237313"/>
            <a:ext cx="432048" cy="432047"/>
          </a:xfrm>
        </p:spPr>
        <p:txBody>
          <a:bodyPr/>
          <a:lstStyle>
            <a:lvl1pPr algn="ctr">
              <a:defRPr>
                <a:solidFill>
                  <a:schemeClr val="bg1"/>
                </a:solidFill>
                <a:latin typeface="+mj-lt"/>
              </a:defRPr>
            </a:lvl1pPr>
          </a:lstStyle>
          <a:p>
            <a:fld id="{651395A8-D1D7-4BEA-86A3-82F6726A43B4}" type="slidenum">
              <a:rPr lang="en-US" smtClean="0"/>
              <a:pPr/>
              <a:t>‹#›</a:t>
            </a:fld>
            <a:endParaRPr lang="en-US" dirty="0"/>
          </a:p>
        </p:txBody>
      </p:sp>
    </p:spTree>
    <p:extLst>
      <p:ext uri="{BB962C8B-B14F-4D97-AF65-F5344CB8AC3E}">
        <p14:creationId xmlns:p14="http://schemas.microsoft.com/office/powerpoint/2010/main" val="386678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2EBD0-B8AA-4386-99AC-83F2AE3F118F}" type="datetime1">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395A8-D1D7-4BEA-86A3-82F6726A43B4}" type="slidenum">
              <a:rPr lang="en-US" smtClean="0"/>
              <a:t>‹#›</a:t>
            </a:fld>
            <a:endParaRPr lang="en-US"/>
          </a:p>
        </p:txBody>
      </p:sp>
    </p:spTree>
    <p:extLst>
      <p:ext uri="{BB962C8B-B14F-4D97-AF65-F5344CB8AC3E}">
        <p14:creationId xmlns:p14="http://schemas.microsoft.com/office/powerpoint/2010/main" val="366320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37313"/>
            <a:ext cx="2133600" cy="432048"/>
          </a:xfrm>
        </p:spPr>
        <p:txBody>
          <a:bodyPr/>
          <a:lstStyle/>
          <a:p>
            <a:fld id="{494A6899-BC84-4FBE-A8FB-A2BB417F93F2}" type="datetime1">
              <a:rPr lang="en-US" smtClean="0"/>
              <a:t>1/14/2017</a:t>
            </a:fld>
            <a:endParaRPr lang="en-US" dirty="0"/>
          </a:p>
        </p:txBody>
      </p:sp>
      <p:sp>
        <p:nvSpPr>
          <p:cNvPr id="6" name="Footer Placeholder 5"/>
          <p:cNvSpPr>
            <a:spLocks noGrp="1"/>
          </p:cNvSpPr>
          <p:nvPr>
            <p:ph type="ftr" sz="quarter" idx="11"/>
          </p:nvPr>
        </p:nvSpPr>
        <p:spPr>
          <a:xfrm>
            <a:off x="3124200" y="6237313"/>
            <a:ext cx="5048200" cy="432048"/>
          </a:xfrm>
        </p:spPr>
        <p:txBody>
          <a:bodyPr/>
          <a:lstStyle/>
          <a:p>
            <a:endParaRPr lang="en-US" dirty="0"/>
          </a:p>
        </p:txBody>
      </p:sp>
      <p:sp>
        <p:nvSpPr>
          <p:cNvPr id="7" name="Slide Number Placeholder 6"/>
          <p:cNvSpPr>
            <a:spLocks noGrp="1"/>
          </p:cNvSpPr>
          <p:nvPr>
            <p:ph type="sldNum" sz="quarter" idx="12"/>
          </p:nvPr>
        </p:nvSpPr>
        <p:spPr/>
        <p:txBody>
          <a:bodyPr/>
          <a:lstStyle/>
          <a:p>
            <a:fld id="{651395A8-D1D7-4BEA-86A3-82F6726A43B4}" type="slidenum">
              <a:rPr lang="en-US" smtClean="0"/>
              <a:t>‹#›</a:t>
            </a:fld>
            <a:endParaRPr lang="en-US"/>
          </a:p>
        </p:txBody>
      </p:sp>
    </p:spTree>
    <p:extLst>
      <p:ext uri="{BB962C8B-B14F-4D97-AF65-F5344CB8AC3E}">
        <p14:creationId xmlns:p14="http://schemas.microsoft.com/office/powerpoint/2010/main" val="360784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37313"/>
            <a:ext cx="2133600" cy="432048"/>
          </a:xfrm>
        </p:spPr>
        <p:txBody>
          <a:bodyPr/>
          <a:lstStyle/>
          <a:p>
            <a:fld id="{8DAEE916-4AD4-4D93-A84D-8B225487AAD9}" type="datetime1">
              <a:rPr lang="en-US" smtClean="0"/>
              <a:t>1/14/2017</a:t>
            </a:fld>
            <a:endParaRPr lang="en-US" dirty="0"/>
          </a:p>
        </p:txBody>
      </p:sp>
      <p:sp>
        <p:nvSpPr>
          <p:cNvPr id="8" name="Footer Placeholder 7"/>
          <p:cNvSpPr>
            <a:spLocks noGrp="1"/>
          </p:cNvSpPr>
          <p:nvPr>
            <p:ph type="ftr" sz="quarter" idx="11"/>
          </p:nvPr>
        </p:nvSpPr>
        <p:spPr>
          <a:xfrm>
            <a:off x="3124200" y="6237313"/>
            <a:ext cx="5048200" cy="432048"/>
          </a:xfrm>
        </p:spPr>
        <p:txBody>
          <a:bodyPr/>
          <a:lstStyle/>
          <a:p>
            <a:endParaRPr lang="en-US" dirty="0"/>
          </a:p>
        </p:txBody>
      </p:sp>
      <p:sp>
        <p:nvSpPr>
          <p:cNvPr id="9" name="Slide Number Placeholder 8"/>
          <p:cNvSpPr>
            <a:spLocks noGrp="1"/>
          </p:cNvSpPr>
          <p:nvPr>
            <p:ph type="sldNum" sz="quarter" idx="12"/>
          </p:nvPr>
        </p:nvSpPr>
        <p:spPr/>
        <p:txBody>
          <a:bodyPr/>
          <a:lstStyle/>
          <a:p>
            <a:fld id="{651395A8-D1D7-4BEA-86A3-82F6726A43B4}" type="slidenum">
              <a:rPr lang="en-US" smtClean="0"/>
              <a:t>‹#›</a:t>
            </a:fld>
            <a:endParaRPr lang="en-US"/>
          </a:p>
        </p:txBody>
      </p:sp>
    </p:spTree>
    <p:extLst>
      <p:ext uri="{BB962C8B-B14F-4D97-AF65-F5344CB8AC3E}">
        <p14:creationId xmlns:p14="http://schemas.microsoft.com/office/powerpoint/2010/main" val="27930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5D58F-02F2-4212-9E4D-3366FC358C34}" type="datetime1">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395A8-D1D7-4BEA-86A3-82F6726A43B4}" type="slidenum">
              <a:rPr lang="en-US" smtClean="0"/>
              <a:t>‹#›</a:t>
            </a:fld>
            <a:endParaRPr lang="en-US"/>
          </a:p>
        </p:txBody>
      </p:sp>
    </p:spTree>
    <p:extLst>
      <p:ext uri="{BB962C8B-B14F-4D97-AF65-F5344CB8AC3E}">
        <p14:creationId xmlns:p14="http://schemas.microsoft.com/office/powerpoint/2010/main" val="33027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37313"/>
            <a:ext cx="2133600" cy="432048"/>
          </a:xfrm>
        </p:spPr>
        <p:txBody>
          <a:bodyPr/>
          <a:lstStyle/>
          <a:p>
            <a:fld id="{0327F3B1-535A-4FBF-8D2B-4E990B9FB4B2}" type="datetime1">
              <a:rPr lang="en-US" smtClean="0"/>
              <a:t>1/14/2017</a:t>
            </a:fld>
            <a:endParaRPr lang="en-US" dirty="0"/>
          </a:p>
        </p:txBody>
      </p:sp>
      <p:sp>
        <p:nvSpPr>
          <p:cNvPr id="3" name="Footer Placeholder 2"/>
          <p:cNvSpPr>
            <a:spLocks noGrp="1"/>
          </p:cNvSpPr>
          <p:nvPr>
            <p:ph type="ftr" sz="quarter" idx="11"/>
          </p:nvPr>
        </p:nvSpPr>
        <p:spPr>
          <a:xfrm>
            <a:off x="3124200" y="6237313"/>
            <a:ext cx="5048200" cy="432048"/>
          </a:xfrm>
        </p:spPr>
        <p:txBody>
          <a:bodyPr/>
          <a:lstStyle/>
          <a:p>
            <a:endParaRPr lang="en-US" dirty="0"/>
          </a:p>
        </p:txBody>
      </p:sp>
      <p:sp>
        <p:nvSpPr>
          <p:cNvPr id="4" name="Slide Number Placeholder 3"/>
          <p:cNvSpPr>
            <a:spLocks noGrp="1"/>
          </p:cNvSpPr>
          <p:nvPr>
            <p:ph type="sldNum" sz="quarter" idx="12"/>
          </p:nvPr>
        </p:nvSpPr>
        <p:spPr/>
        <p:txBody>
          <a:bodyPr/>
          <a:lstStyle/>
          <a:p>
            <a:fld id="{651395A8-D1D7-4BEA-86A3-82F6726A43B4}" type="slidenum">
              <a:rPr lang="en-US" smtClean="0"/>
              <a:t>‹#›</a:t>
            </a:fld>
            <a:endParaRPr lang="en-US"/>
          </a:p>
        </p:txBody>
      </p:sp>
    </p:spTree>
    <p:extLst>
      <p:ext uri="{BB962C8B-B14F-4D97-AF65-F5344CB8AC3E}">
        <p14:creationId xmlns:p14="http://schemas.microsoft.com/office/powerpoint/2010/main" val="123057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D0C42-17AC-41A0-BBAE-4CB9CB700E30}" type="datetime1">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395A8-D1D7-4BEA-86A3-82F6726A43B4}" type="slidenum">
              <a:rPr lang="en-US" smtClean="0"/>
              <a:t>‹#›</a:t>
            </a:fld>
            <a:endParaRPr lang="en-US"/>
          </a:p>
        </p:txBody>
      </p:sp>
    </p:spTree>
    <p:extLst>
      <p:ext uri="{BB962C8B-B14F-4D97-AF65-F5344CB8AC3E}">
        <p14:creationId xmlns:p14="http://schemas.microsoft.com/office/powerpoint/2010/main" val="50091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37313"/>
            <a:ext cx="2133600" cy="432048"/>
          </a:xfrm>
        </p:spPr>
        <p:txBody>
          <a:bodyPr/>
          <a:lstStyle/>
          <a:p>
            <a:fld id="{67275ABC-A215-47B5-BD07-C845DDED6E86}" type="datetime1">
              <a:rPr lang="en-US" smtClean="0"/>
              <a:t>1/14/2017</a:t>
            </a:fld>
            <a:endParaRPr lang="en-US" dirty="0"/>
          </a:p>
        </p:txBody>
      </p:sp>
      <p:sp>
        <p:nvSpPr>
          <p:cNvPr id="6" name="Footer Placeholder 5"/>
          <p:cNvSpPr>
            <a:spLocks noGrp="1"/>
          </p:cNvSpPr>
          <p:nvPr>
            <p:ph type="ftr" sz="quarter" idx="11"/>
          </p:nvPr>
        </p:nvSpPr>
        <p:spPr>
          <a:xfrm>
            <a:off x="3124200" y="6237313"/>
            <a:ext cx="5048200" cy="432048"/>
          </a:xfrm>
        </p:spPr>
        <p:txBody>
          <a:bodyPr/>
          <a:lstStyle/>
          <a:p>
            <a:endParaRPr lang="en-US" dirty="0"/>
          </a:p>
        </p:txBody>
      </p:sp>
      <p:sp>
        <p:nvSpPr>
          <p:cNvPr id="7" name="Slide Number Placeholder 6"/>
          <p:cNvSpPr>
            <a:spLocks noGrp="1"/>
          </p:cNvSpPr>
          <p:nvPr>
            <p:ph type="sldNum" sz="quarter" idx="12"/>
          </p:nvPr>
        </p:nvSpPr>
        <p:spPr/>
        <p:txBody>
          <a:bodyPr/>
          <a:lstStyle/>
          <a:p>
            <a:fld id="{651395A8-D1D7-4BEA-86A3-82F6726A43B4}" type="slidenum">
              <a:rPr lang="en-US" smtClean="0"/>
              <a:t>‹#›</a:t>
            </a:fld>
            <a:endParaRPr lang="en-US"/>
          </a:p>
        </p:txBody>
      </p:sp>
    </p:spTree>
    <p:extLst>
      <p:ext uri="{BB962C8B-B14F-4D97-AF65-F5344CB8AC3E}">
        <p14:creationId xmlns:p14="http://schemas.microsoft.com/office/powerpoint/2010/main" val="182108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237312"/>
            <a:ext cx="2133600" cy="484163"/>
          </a:xfrm>
          <a:prstGeom prst="rect">
            <a:avLst/>
          </a:prstGeom>
        </p:spPr>
        <p:txBody>
          <a:bodyPr vert="horz" lIns="91440" tIns="45720" rIns="91440" bIns="45720" rtlCol="0" anchor="ctr"/>
          <a:lstStyle>
            <a:lvl1pPr algn="l">
              <a:defRPr sz="1200">
                <a:solidFill>
                  <a:schemeClr val="tx1">
                    <a:tint val="75000"/>
                  </a:schemeClr>
                </a:solidFill>
              </a:defRPr>
            </a:lvl1pPr>
          </a:lstStyle>
          <a:p>
            <a:fld id="{3BA1CA95-A318-4E99-B906-3F8824378E38}" type="datetime1">
              <a:rPr lang="en-US" smtClean="0"/>
              <a:t>1/14/2017</a:t>
            </a:fld>
            <a:endParaRPr lang="en-US"/>
          </a:p>
        </p:txBody>
      </p:sp>
      <p:sp>
        <p:nvSpPr>
          <p:cNvPr id="5" name="Footer Placeholder 4"/>
          <p:cNvSpPr>
            <a:spLocks noGrp="1"/>
          </p:cNvSpPr>
          <p:nvPr>
            <p:ph type="ftr" sz="quarter" idx="3"/>
          </p:nvPr>
        </p:nvSpPr>
        <p:spPr>
          <a:xfrm>
            <a:off x="3124200" y="6237312"/>
            <a:ext cx="5048200" cy="48416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316416" y="6237313"/>
            <a:ext cx="432048" cy="432048"/>
          </a:xfrm>
          <a:prstGeom prst="rect">
            <a:avLst/>
          </a:prstGeom>
        </p:spPr>
        <p:txBody>
          <a:bodyPr vert="horz" lIns="91440" tIns="45720" rIns="91440" bIns="45720" rtlCol="0" anchor="ctr"/>
          <a:lstStyle>
            <a:lvl1pPr algn="ctr">
              <a:defRPr sz="1200">
                <a:solidFill>
                  <a:schemeClr val="bg1"/>
                </a:solidFill>
                <a:latin typeface="+mj-lt"/>
              </a:defRPr>
            </a:lvl1pPr>
          </a:lstStyle>
          <a:p>
            <a:fld id="{651395A8-D1D7-4BEA-86A3-82F6726A43B4}" type="slidenum">
              <a:rPr lang="en-US" smtClean="0"/>
              <a:pPr/>
              <a:t>‹#›</a:t>
            </a:fld>
            <a:endParaRPr lang="en-US" dirty="0"/>
          </a:p>
        </p:txBody>
      </p:sp>
    </p:spTree>
    <p:extLst>
      <p:ext uri="{BB962C8B-B14F-4D97-AF65-F5344CB8AC3E}">
        <p14:creationId xmlns:p14="http://schemas.microsoft.com/office/powerpoint/2010/main" val="35793872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2267744" y="2204864"/>
            <a:ext cx="5688632" cy="1872208"/>
          </a:xfrm>
        </p:spPr>
        <p:txBody>
          <a:bodyPr>
            <a:normAutofit fontScale="90000"/>
          </a:bodyPr>
          <a:lstStyle/>
          <a:p>
            <a:r>
              <a:rPr lang="en-US" baseline="30000" dirty="0">
                <a:solidFill>
                  <a:srgbClr val="223581"/>
                </a:solidFill>
              </a:rPr>
              <a:t>TITLUL </a:t>
            </a:r>
            <a:r>
              <a:rPr lang="en-US" baseline="30000" dirty="0" smtClean="0">
                <a:solidFill>
                  <a:srgbClr val="223581"/>
                </a:solidFill>
              </a:rPr>
              <a:t>PREZENTĂRII</a:t>
            </a:r>
            <a:br>
              <a:rPr lang="en-US" baseline="30000" dirty="0" smtClean="0">
                <a:solidFill>
                  <a:srgbClr val="223581"/>
                </a:solidFill>
              </a:rPr>
            </a:br>
            <a:r>
              <a:rPr lang="en-US" baseline="30000" dirty="0" err="1" smtClean="0">
                <a:solidFill>
                  <a:srgbClr val="223581"/>
                </a:solidFill>
              </a:rPr>
              <a:t>Subtitlul</a:t>
            </a:r>
            <a:r>
              <a:rPr lang="ro-RO" baseline="30000" dirty="0">
                <a:solidFill>
                  <a:srgbClr val="223581"/>
                </a:solidFill>
              </a:rPr>
              <a:t> </a:t>
            </a:r>
            <a:r>
              <a:rPr lang="ro-RO" baseline="30000" dirty="0" smtClean="0">
                <a:solidFill>
                  <a:srgbClr val="223581"/>
                </a:solidFill>
              </a:rPr>
              <a:t>prezentării, acesta poate fi modificat la necesitate, atât titlul, cât și spațiul pentru acesta</a:t>
            </a:r>
            <a:endParaRPr lang="en-US" baseline="30000" dirty="0">
              <a:solidFill>
                <a:srgbClr val="223581"/>
              </a:solidFill>
            </a:endParaRPr>
          </a:p>
        </p:txBody>
      </p:sp>
      <p:sp>
        <p:nvSpPr>
          <p:cNvPr id="6" name="Subtitle 5"/>
          <p:cNvSpPr>
            <a:spLocks noGrp="1"/>
          </p:cNvSpPr>
          <p:nvPr>
            <p:ph type="subTitle" idx="1"/>
          </p:nvPr>
        </p:nvSpPr>
        <p:spPr>
          <a:xfrm>
            <a:off x="5940152" y="4653136"/>
            <a:ext cx="2808312" cy="1464568"/>
          </a:xfrm>
        </p:spPr>
        <p:txBody>
          <a:bodyPr>
            <a:normAutofit fontScale="85000" lnSpcReduction="20000"/>
          </a:bodyPr>
          <a:lstStyle/>
          <a:p>
            <a:pPr algn="l"/>
            <a:r>
              <a:rPr lang="en-US" baseline="30000" dirty="0" err="1">
                <a:solidFill>
                  <a:srgbClr val="223581"/>
                </a:solidFill>
              </a:rPr>
              <a:t>Autor</a:t>
            </a:r>
            <a:r>
              <a:rPr lang="en-US" baseline="30000" dirty="0">
                <a:solidFill>
                  <a:srgbClr val="223581"/>
                </a:solidFill>
              </a:rPr>
              <a:t>: </a:t>
            </a:r>
            <a:r>
              <a:rPr lang="en-US" i="1" baseline="30000" dirty="0" err="1">
                <a:solidFill>
                  <a:srgbClr val="223581"/>
                </a:solidFill>
              </a:rPr>
              <a:t>Prenume</a:t>
            </a:r>
            <a:r>
              <a:rPr lang="en-US" i="1" baseline="30000" dirty="0">
                <a:solidFill>
                  <a:srgbClr val="223581"/>
                </a:solidFill>
              </a:rPr>
              <a:t> </a:t>
            </a:r>
            <a:r>
              <a:rPr lang="en-US" i="1" baseline="30000" dirty="0" err="1">
                <a:solidFill>
                  <a:srgbClr val="223581"/>
                </a:solidFill>
              </a:rPr>
              <a:t>Nume</a:t>
            </a:r>
            <a:endParaRPr lang="en-US" i="1" baseline="30000" dirty="0">
              <a:solidFill>
                <a:srgbClr val="223581"/>
              </a:solidFill>
            </a:endParaRPr>
          </a:p>
          <a:p>
            <a:pPr algn="l"/>
            <a:r>
              <a:rPr lang="en-US" i="1" baseline="30000" dirty="0" err="1">
                <a:solidFill>
                  <a:srgbClr val="223581"/>
                </a:solidFill>
              </a:rPr>
              <a:t>titlul</a:t>
            </a:r>
            <a:r>
              <a:rPr lang="en-US" i="1" baseline="30000" dirty="0">
                <a:solidFill>
                  <a:srgbClr val="223581"/>
                </a:solidFill>
              </a:rPr>
              <a:t> </a:t>
            </a:r>
            <a:r>
              <a:rPr lang="en-US" i="1" baseline="30000" dirty="0" err="1">
                <a:solidFill>
                  <a:srgbClr val="223581"/>
                </a:solidFill>
              </a:rPr>
              <a:t>știinţific</a:t>
            </a:r>
            <a:r>
              <a:rPr lang="en-US" i="1" baseline="30000" dirty="0">
                <a:solidFill>
                  <a:srgbClr val="223581"/>
                </a:solidFill>
              </a:rPr>
              <a:t> </a:t>
            </a:r>
            <a:r>
              <a:rPr lang="en-US" i="1" baseline="30000" dirty="0" err="1">
                <a:solidFill>
                  <a:srgbClr val="223581"/>
                </a:solidFill>
              </a:rPr>
              <a:t>și</a:t>
            </a:r>
            <a:r>
              <a:rPr lang="en-US" i="1" baseline="30000" dirty="0">
                <a:solidFill>
                  <a:srgbClr val="223581"/>
                </a:solidFill>
              </a:rPr>
              <a:t> didactic,</a:t>
            </a:r>
          </a:p>
          <a:p>
            <a:pPr algn="l"/>
            <a:r>
              <a:rPr lang="en-US" i="1" baseline="30000" dirty="0" err="1">
                <a:solidFill>
                  <a:srgbClr val="223581"/>
                </a:solidFill>
              </a:rPr>
              <a:t>funcţia</a:t>
            </a:r>
            <a:r>
              <a:rPr lang="en-US" i="1" baseline="30000" dirty="0">
                <a:solidFill>
                  <a:srgbClr val="223581"/>
                </a:solidFill>
              </a:rPr>
              <a:t>,</a:t>
            </a:r>
          </a:p>
          <a:p>
            <a:pPr algn="l"/>
            <a:r>
              <a:rPr lang="en-US" i="1" baseline="30000" dirty="0" err="1">
                <a:solidFill>
                  <a:srgbClr val="223581"/>
                </a:solidFill>
              </a:rPr>
              <a:t>Denumirea</a:t>
            </a:r>
            <a:r>
              <a:rPr lang="en-US" i="1" baseline="30000" dirty="0">
                <a:solidFill>
                  <a:srgbClr val="223581"/>
                </a:solidFill>
              </a:rPr>
              <a:t> </a:t>
            </a:r>
            <a:r>
              <a:rPr lang="en-US" i="1" baseline="30000" dirty="0" err="1">
                <a:solidFill>
                  <a:srgbClr val="223581"/>
                </a:solidFill>
              </a:rPr>
              <a:t>subdiviziunii</a:t>
            </a:r>
            <a:r>
              <a:rPr lang="en-US" i="1" baseline="30000" dirty="0">
                <a:solidFill>
                  <a:srgbClr val="223581"/>
                </a:solidFill>
              </a:rPr>
              <a:t> </a:t>
            </a:r>
            <a:r>
              <a:rPr lang="en-US" i="1" baseline="30000" dirty="0" err="1">
                <a:solidFill>
                  <a:srgbClr val="223581"/>
                </a:solidFill>
              </a:rPr>
              <a:t>universitare</a:t>
            </a:r>
            <a:endParaRPr lang="en-US" dirty="0">
              <a:solidFill>
                <a:srgbClr val="223581"/>
              </a:solidFill>
            </a:endParaRPr>
          </a:p>
        </p:txBody>
      </p:sp>
    </p:spTree>
    <p:extLst>
      <p:ext uri="{BB962C8B-B14F-4D97-AF65-F5344CB8AC3E}">
        <p14:creationId xmlns:p14="http://schemas.microsoft.com/office/powerpoint/2010/main" val="818439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624736" cy="936104"/>
          </a:xfrm>
        </p:spPr>
        <p:txBody>
          <a:bodyPr>
            <a:normAutofit/>
          </a:bodyPr>
          <a:lstStyle/>
          <a:p>
            <a:r>
              <a:rPr lang="en-US" baseline="30000" dirty="0" smtClean="0">
                <a:solidFill>
                  <a:srgbClr val="003399"/>
                </a:solidFill>
              </a:rPr>
              <a:t>TITLUL DIAPOZITIVULUI</a:t>
            </a:r>
            <a:endParaRPr lang="en-US" dirty="0">
              <a:solidFill>
                <a:srgbClr val="003399"/>
              </a:solidFill>
            </a:endParaRPr>
          </a:p>
        </p:txBody>
      </p:sp>
      <p:sp>
        <p:nvSpPr>
          <p:cNvPr id="3" name="Slide Number Placeholder 2"/>
          <p:cNvSpPr>
            <a:spLocks noGrp="1"/>
          </p:cNvSpPr>
          <p:nvPr>
            <p:ph type="sldNum" sz="quarter" idx="12"/>
          </p:nvPr>
        </p:nvSpPr>
        <p:spPr>
          <a:xfrm>
            <a:off x="8316416" y="6237311"/>
            <a:ext cx="432048" cy="429901"/>
          </a:xfrm>
        </p:spPr>
        <p:txBody>
          <a:bodyPr/>
          <a:lstStyle/>
          <a:p>
            <a:pPr algn="ctr"/>
            <a:fld id="{651395A8-D1D7-4BEA-86A3-82F6726A43B4}" type="slidenum">
              <a:rPr lang="en-US" smtClean="0">
                <a:solidFill>
                  <a:schemeClr val="bg1"/>
                </a:solidFill>
              </a:rPr>
              <a:pPr algn="ctr"/>
              <a:t>2</a:t>
            </a:fld>
            <a:endParaRPr lang="en-US" dirty="0">
              <a:solidFill>
                <a:schemeClr val="bg1"/>
              </a:solidFill>
            </a:endParaRPr>
          </a:p>
        </p:txBody>
      </p:sp>
      <p:sp>
        <p:nvSpPr>
          <p:cNvPr id="5" name="Content Placeholder 2"/>
          <p:cNvSpPr txBox="1">
            <a:spLocks/>
          </p:cNvSpPr>
          <p:nvPr/>
        </p:nvSpPr>
        <p:spPr>
          <a:xfrm>
            <a:off x="6444208" y="1770522"/>
            <a:ext cx="2242592" cy="34846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1400" baseline="30000" dirty="0" smtClean="0"/>
              <a:t>Universitatea de Stat de Medicină şi Farmacie „Nicolae Testemiţanu” din Republica Moldova este o instituţie performantă şi competitivă la nivel european în instruirea universitară, postuniversitară şi de formare continuă în domeniul medical și farmaceutic, în cercetarea ştiinţifică şi în prestarea serviciilor medicale şi farmaceutice, fiind orientată spre calitate, excelenţă şi colaborare.</a:t>
            </a:r>
            <a:endParaRPr lang="vi-VN" sz="1400" baseline="30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5255212"/>
            <a:ext cx="4766281" cy="2194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770522"/>
            <a:ext cx="4766281" cy="3484690"/>
          </a:xfrm>
          <a:prstGeom prst="rect">
            <a:avLst/>
          </a:prstGeom>
        </p:spPr>
      </p:pic>
    </p:spTree>
    <p:extLst>
      <p:ext uri="{BB962C8B-B14F-4D97-AF65-F5344CB8AC3E}">
        <p14:creationId xmlns:p14="http://schemas.microsoft.com/office/powerpoint/2010/main" val="380636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624736" cy="936104"/>
          </a:xfrm>
        </p:spPr>
        <p:txBody>
          <a:bodyPr>
            <a:normAutofit/>
          </a:bodyPr>
          <a:lstStyle/>
          <a:p>
            <a:r>
              <a:rPr lang="en-US" baseline="30000" dirty="0" smtClean="0">
                <a:solidFill>
                  <a:srgbClr val="003399"/>
                </a:solidFill>
              </a:rPr>
              <a:t>TITLUL DIAPOZITIVULUI</a:t>
            </a:r>
            <a:endParaRPr lang="en-US" dirty="0">
              <a:solidFill>
                <a:srgbClr val="003399"/>
              </a:solidFill>
            </a:endParaRPr>
          </a:p>
        </p:txBody>
      </p:sp>
      <p:sp>
        <p:nvSpPr>
          <p:cNvPr id="3" name="Slide Number Placeholder 2"/>
          <p:cNvSpPr>
            <a:spLocks noGrp="1"/>
          </p:cNvSpPr>
          <p:nvPr>
            <p:ph type="sldNum" sz="quarter" idx="12"/>
          </p:nvPr>
        </p:nvSpPr>
        <p:spPr>
          <a:xfrm>
            <a:off x="8316416" y="6237311"/>
            <a:ext cx="432048" cy="429901"/>
          </a:xfrm>
        </p:spPr>
        <p:txBody>
          <a:bodyPr/>
          <a:lstStyle/>
          <a:p>
            <a:pPr algn="ctr"/>
            <a:fld id="{651395A8-D1D7-4BEA-86A3-82F6726A43B4}" type="slidenum">
              <a:rPr lang="en-US" smtClean="0">
                <a:solidFill>
                  <a:schemeClr val="bg1"/>
                </a:solidFill>
              </a:rPr>
              <a:pPr algn="ctr"/>
              <a:t>3</a:t>
            </a:fld>
            <a:endParaRPr lang="en-US" dirty="0">
              <a:solidFill>
                <a:schemeClr val="bg1"/>
              </a:solidFill>
            </a:endParaRPr>
          </a:p>
        </p:txBody>
      </p:sp>
      <p:sp>
        <p:nvSpPr>
          <p:cNvPr id="5" name="Content Placeholder 2"/>
          <p:cNvSpPr txBox="1">
            <a:spLocks/>
          </p:cNvSpPr>
          <p:nvPr/>
        </p:nvSpPr>
        <p:spPr>
          <a:xfrm>
            <a:off x="6444208" y="1770522"/>
            <a:ext cx="2242592" cy="34846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1400" baseline="30000" dirty="0" smtClean="0"/>
              <a:t>Universitatea de Stat de Medicină şi Farmacie „Nicolae Testemiţanu” din Republica Moldova este o instituţie performantă şi competitivă la nivel european în instruirea universitară, postuniversitară şi de formare continuă în domeniul medical și farmaceutic, în cercetarea ştiinţifică şi în prestarea serviciilor medicale şi farmaceutice, fiind orientată spre calitate, excelenţă şi colaborare.</a:t>
            </a:r>
            <a:endParaRPr lang="vi-VN" sz="1400" baseline="30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5255212"/>
            <a:ext cx="4766281" cy="2194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770522"/>
            <a:ext cx="4766281" cy="3484690"/>
          </a:xfrm>
          <a:prstGeom prst="rect">
            <a:avLst/>
          </a:prstGeom>
        </p:spPr>
      </p:pic>
    </p:spTree>
    <p:extLst>
      <p:ext uri="{BB962C8B-B14F-4D97-AF65-F5344CB8AC3E}">
        <p14:creationId xmlns:p14="http://schemas.microsoft.com/office/powerpoint/2010/main" val="284754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624736" cy="936104"/>
          </a:xfrm>
        </p:spPr>
        <p:txBody>
          <a:bodyPr>
            <a:normAutofit/>
          </a:bodyPr>
          <a:lstStyle/>
          <a:p>
            <a:r>
              <a:rPr lang="en-US" baseline="30000" dirty="0" smtClean="0">
                <a:solidFill>
                  <a:srgbClr val="003399"/>
                </a:solidFill>
              </a:rPr>
              <a:t>TITLUL DIAPOZITIVULUI</a:t>
            </a:r>
            <a:endParaRPr lang="en-US" dirty="0">
              <a:solidFill>
                <a:srgbClr val="003399"/>
              </a:solidFill>
            </a:endParaRPr>
          </a:p>
        </p:txBody>
      </p:sp>
      <p:sp>
        <p:nvSpPr>
          <p:cNvPr id="3" name="Slide Number Placeholder 2"/>
          <p:cNvSpPr>
            <a:spLocks noGrp="1"/>
          </p:cNvSpPr>
          <p:nvPr>
            <p:ph type="sldNum" sz="quarter" idx="12"/>
          </p:nvPr>
        </p:nvSpPr>
        <p:spPr>
          <a:xfrm>
            <a:off x="8316416" y="6237311"/>
            <a:ext cx="432048" cy="429901"/>
          </a:xfrm>
        </p:spPr>
        <p:txBody>
          <a:bodyPr/>
          <a:lstStyle/>
          <a:p>
            <a:pPr algn="ctr"/>
            <a:fld id="{651395A8-D1D7-4BEA-86A3-82F6726A43B4}" type="slidenum">
              <a:rPr lang="en-US" smtClean="0">
                <a:solidFill>
                  <a:schemeClr val="bg1"/>
                </a:solidFill>
              </a:rPr>
              <a:pPr algn="ctr"/>
              <a:t>4</a:t>
            </a:fld>
            <a:endParaRPr lang="en-US" dirty="0">
              <a:solidFill>
                <a:schemeClr val="bg1"/>
              </a:solidFill>
            </a:endParaRPr>
          </a:p>
        </p:txBody>
      </p:sp>
      <p:sp>
        <p:nvSpPr>
          <p:cNvPr id="5" name="Content Placeholder 2"/>
          <p:cNvSpPr txBox="1">
            <a:spLocks/>
          </p:cNvSpPr>
          <p:nvPr/>
        </p:nvSpPr>
        <p:spPr>
          <a:xfrm>
            <a:off x="6444208" y="1770522"/>
            <a:ext cx="2242592" cy="34846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1400" baseline="30000" dirty="0" smtClean="0"/>
              <a:t>Universitatea de Stat de Medicină şi Farmacie „Nicolae Testemiţanu” din Republica Moldova este o instituţie performantă şi competitivă la nivel european în instruirea universitară, postuniversitară şi de formare continuă în domeniul medical și farmaceutic, în cercetarea ştiinţifică şi în prestarea serviciilor medicale şi farmaceutice, fiind orientată spre calitate, excelenţă şi colaborare.</a:t>
            </a:r>
            <a:endParaRPr lang="vi-VN" sz="1400" baseline="30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5255212"/>
            <a:ext cx="4766281" cy="2194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770522"/>
            <a:ext cx="4766281" cy="3484690"/>
          </a:xfrm>
          <a:prstGeom prst="rect">
            <a:avLst/>
          </a:prstGeom>
        </p:spPr>
      </p:pic>
    </p:spTree>
    <p:extLst>
      <p:ext uri="{BB962C8B-B14F-4D97-AF65-F5344CB8AC3E}">
        <p14:creationId xmlns:p14="http://schemas.microsoft.com/office/powerpoint/2010/main" val="55254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51395A8-D1D7-4BEA-86A3-82F6726A43B4}" type="slidenum">
              <a:rPr lang="en-US" smtClean="0"/>
              <a:t>5</a:t>
            </a:fld>
            <a:endParaRPr lang="en-US"/>
          </a:p>
        </p:txBody>
      </p:sp>
    </p:spTree>
    <p:extLst>
      <p:ext uri="{BB962C8B-B14F-4D97-AF65-F5344CB8AC3E}">
        <p14:creationId xmlns:p14="http://schemas.microsoft.com/office/powerpoint/2010/main" val="190588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51395A8-D1D7-4BEA-86A3-82F6726A43B4}" type="slidenum">
              <a:rPr lang="en-US" smtClean="0"/>
              <a:pPr/>
              <a:t>6</a:t>
            </a:fld>
            <a:endParaRPr lang="en-US" dirty="0"/>
          </a:p>
        </p:txBody>
      </p:sp>
    </p:spTree>
    <p:extLst>
      <p:ext uri="{BB962C8B-B14F-4D97-AF65-F5344CB8AC3E}">
        <p14:creationId xmlns:p14="http://schemas.microsoft.com/office/powerpoint/2010/main" val="2281998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TotalTime>
  <Words>201</Words>
  <Application>Microsoft Office PowerPoint</Application>
  <PresentationFormat>On-screen Show (4:3)</PresentationFormat>
  <Paragraphs>16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TITLUL PREZENTĂRII Subtitlul prezentării, acesta poate fi modificat la necesitate, atât titlul, cât și spațiul pentru acesta</vt:lpstr>
      <vt:lpstr>TITLUL DIAPOZITIVULUI</vt:lpstr>
      <vt:lpstr>TITLUL DIAPOZITIVULUI</vt:lpstr>
      <vt:lpstr>TITLUL DIAPOZITIVULUI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32</cp:revision>
  <dcterms:created xsi:type="dcterms:W3CDTF">2015-07-31T10:46:20Z</dcterms:created>
  <dcterms:modified xsi:type="dcterms:W3CDTF">2017-01-14T11:55:08Z</dcterms:modified>
</cp:coreProperties>
</file>